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1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1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默认标题__2025-09-18+15_58_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2212340"/>
            <a:ext cx="6858000" cy="1297940"/>
          </a:xfrm>
        </p:spPr>
        <p:txBody>
          <a:bodyPr/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内容占位符 3" descr="默认标题__2025-09-18+16_00_3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0" y="0"/>
            <a:ext cx="9144635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86510" y="261620"/>
            <a:ext cx="6355715" cy="650240"/>
          </a:xfrm>
        </p:spPr>
        <p:txBody>
          <a:bodyPr>
            <a:normAutofit fontScale="90000"/>
          </a:bodyPr>
          <a:p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六六</cp:lastModifiedBy>
  <cp:revision>5</cp:revision>
  <dcterms:created xsi:type="dcterms:W3CDTF">2023-08-09T12:44:00Z</dcterms:created>
  <dcterms:modified xsi:type="dcterms:W3CDTF">2025-09-18T08:02:56Z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0FFB374EF87741258E9EC42A4DEF22FC_13</vt:lpwstr>
  </property>
</Properties>
</file>