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未命名__2025-09-18+10_56_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68573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2122170"/>
            <a:ext cx="6858000" cy="1388110"/>
          </a:xfrm>
        </p:spPr>
        <p:txBody>
          <a:bodyPr/>
          <a:p>
            <a:endParaRPr lang="zh-CN" altLang="en-US">
              <a:solidFill>
                <a:srgbClr val="577A9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未命名__2025-09-18+10_58_1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144635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9265" y="2766060"/>
            <a:ext cx="7886700" cy="1325563"/>
          </a:xfrm>
        </p:spPr>
        <p:txBody>
          <a:bodyPr/>
          <a:p>
            <a:pPr algn="ctr"/>
            <a:endParaRPr lang="zh-CN" altLang="en-US">
              <a:solidFill>
                <a:srgbClr val="577A9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六六</cp:lastModifiedBy>
  <cp:revision>6</cp:revision>
  <dcterms:created xsi:type="dcterms:W3CDTF">2023-08-09T12:44:00Z</dcterms:created>
  <dcterms:modified xsi:type="dcterms:W3CDTF">2025-09-18T03:14:31Z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0FFB374EF87741258E9EC42A4DEF22FC_13</vt:lpwstr>
  </property>
</Properties>
</file>